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5" r:id="rId3"/>
    <p:sldId id="257" r:id="rId4"/>
    <p:sldId id="260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149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090577-9A80-47C2-A350-B41B5DFC74B9}" type="datetimeFigureOut">
              <a:rPr lang="zh-TW" altLang="en-US" smtClean="0"/>
              <a:t>2024/11/19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D4615-46E7-46F6-B157-DB62740478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1585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67238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TW" altLang="en-US"/>
              <a:t>按一下以編輯母片子標題樣式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08D39-8A07-4647-BC52-7DD0179979B2}" type="datetimeFigureOut">
              <a:rPr kumimoji="1" lang="zh-TW" altLang="en-US" smtClean="0"/>
              <a:t>2024/11/19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F6D4-0670-B54C-91A2-4ACDC82239B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348028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08D39-8A07-4647-BC52-7DD0179979B2}" type="datetimeFigureOut">
              <a:rPr kumimoji="1" lang="zh-TW" altLang="en-US" smtClean="0"/>
              <a:t>2024/11/19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F6D4-0670-B54C-91A2-4ACDC82239B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769385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08D39-8A07-4647-BC52-7DD0179979B2}" type="datetimeFigureOut">
              <a:rPr kumimoji="1" lang="zh-TW" altLang="en-US" smtClean="0"/>
              <a:t>2024/11/19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F6D4-0670-B54C-91A2-4ACDC82239B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993791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08D39-8A07-4647-BC52-7DD0179979B2}" type="datetimeFigureOut">
              <a:rPr kumimoji="1" lang="zh-TW" altLang="en-US" smtClean="0"/>
              <a:t>2024/11/19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F6D4-0670-B54C-91A2-4ACDC82239B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173057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08D39-8A07-4647-BC52-7DD0179979B2}" type="datetimeFigureOut">
              <a:rPr kumimoji="1" lang="zh-TW" altLang="en-US" smtClean="0"/>
              <a:t>2024/11/19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F6D4-0670-B54C-91A2-4ACDC82239B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592365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08D39-8A07-4647-BC52-7DD0179979B2}" type="datetimeFigureOut">
              <a:rPr kumimoji="1" lang="zh-TW" altLang="en-US" smtClean="0"/>
              <a:t>2024/11/19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F6D4-0670-B54C-91A2-4ACDC82239B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038238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08D39-8A07-4647-BC52-7DD0179979B2}" type="datetimeFigureOut">
              <a:rPr kumimoji="1" lang="zh-TW" altLang="en-US" smtClean="0"/>
              <a:t>2024/11/19</a:t>
            </a:fld>
            <a:endParaRPr kumimoji="1"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F6D4-0670-B54C-91A2-4ACDC82239B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892538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08D39-8A07-4647-BC52-7DD0179979B2}" type="datetimeFigureOut">
              <a:rPr kumimoji="1" lang="zh-TW" altLang="en-US" smtClean="0"/>
              <a:t>2024/11/19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F6D4-0670-B54C-91A2-4ACDC82239B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5900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08D39-8A07-4647-BC52-7DD0179979B2}" type="datetimeFigureOut">
              <a:rPr kumimoji="1" lang="zh-TW" altLang="en-US" smtClean="0"/>
              <a:t>2024/11/19</a:t>
            </a:fld>
            <a:endParaRPr kumimoji="1"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F6D4-0670-B54C-91A2-4ACDC82239B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330457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08D39-8A07-4647-BC52-7DD0179979B2}" type="datetimeFigureOut">
              <a:rPr kumimoji="1" lang="zh-TW" altLang="en-US" smtClean="0"/>
              <a:t>2024/11/19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F6D4-0670-B54C-91A2-4ACDC82239B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369413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08D39-8A07-4647-BC52-7DD0179979B2}" type="datetimeFigureOut">
              <a:rPr kumimoji="1" lang="zh-TW" altLang="en-US" smtClean="0"/>
              <a:t>2024/11/19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F6D4-0670-B54C-91A2-4ACDC82239B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38373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672384"/>
          </a:xfrm>
          <a:prstGeom prst="rect">
            <a:avLst/>
          </a:prstGeom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08D39-8A07-4647-BC52-7DD0179979B2}" type="datetimeFigureOut">
              <a:rPr kumimoji="1" lang="zh-TW" altLang="en-US" smtClean="0"/>
              <a:t>2024/11/19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0F6D4-0670-B54C-91A2-4ACDC82239B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749607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45097" y="2130425"/>
            <a:ext cx="8766928" cy="1470025"/>
          </a:xfrm>
        </p:spPr>
        <p:txBody>
          <a:bodyPr>
            <a:noAutofit/>
          </a:bodyPr>
          <a:lstStyle/>
          <a:p>
            <a:r>
              <a:rPr kumimoji="1" lang="zh-TW" altLang="en-US" sz="5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政府正在推動</a:t>
            </a:r>
            <a:br>
              <a:rPr kumimoji="1" lang="en-US" altLang="zh-TW" sz="50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kumimoji="1" lang="en-US" altLang="zh-TW" sz="5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[</a:t>
            </a:r>
            <a:r>
              <a:rPr kumimoji="1" lang="zh-TW" altLang="en-US" sz="5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消除對婦女一切形式歧視公約</a:t>
            </a:r>
            <a:r>
              <a:rPr kumimoji="1" lang="en-US" altLang="zh-TW" sz="5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]</a:t>
            </a:r>
            <a:endParaRPr kumimoji="1" lang="zh-TW" altLang="en-US" sz="5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kumimoji="1" lang="zh-TW" altLang="en-US" sz="6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簡稱</a:t>
            </a:r>
            <a:r>
              <a:rPr kumimoji="1" lang="en-US" altLang="zh-TW" sz="6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CEDAW</a:t>
            </a:r>
            <a:endParaRPr kumimoji="1" lang="en-US" altLang="zh-TW" sz="6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10672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0D3D6E-5F3C-4CF3-B47F-BFBB16CA0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1C81336-4955-4FF7-BE0A-72BB42A83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13122" y="2906713"/>
            <a:ext cx="9417377" cy="1500187"/>
          </a:xfrm>
        </p:spPr>
        <p:txBody>
          <a:bodyPr>
            <a:noAutofit/>
          </a:bodyPr>
          <a:lstStyle/>
          <a:p>
            <a:pPr algn="ctr"/>
            <a:r>
              <a:rPr lang="zh-TW" altLang="en-US" sz="7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是全球共同遵守的公約</a:t>
            </a:r>
            <a:endParaRPr lang="en-US" altLang="zh-TW" sz="7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7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世界共同的潮流</a:t>
            </a:r>
            <a:endParaRPr lang="en-US" altLang="zh-TW" sz="7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7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讓性別不再是阻力</a:t>
            </a:r>
          </a:p>
        </p:txBody>
      </p:sp>
    </p:spTree>
    <p:extLst>
      <p:ext uri="{BB962C8B-B14F-4D97-AF65-F5344CB8AC3E}">
        <p14:creationId xmlns:p14="http://schemas.microsoft.com/office/powerpoint/2010/main" val="2013104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kumimoji="1"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5"/>
            <a:r>
              <a:rPr kumimoji="1" lang="zh-TW" altLang="en-US" dirty="0">
                <a:sym typeface="Wingdings" panose="05000000000000000000" pitchFamily="2" charset="2"/>
              </a:rPr>
              <a:t>課程名稱：</a:t>
            </a:r>
            <a:endParaRPr kumimoji="1" lang="en-US" altLang="zh-TW" dirty="0">
              <a:sym typeface="Wingdings" panose="05000000000000000000" pitchFamily="2" charset="2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124F9B3-1B55-47DB-A108-451A3C8BA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274638"/>
            <a:ext cx="8229600" cy="574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559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E049743-4AC2-4200-ACC3-3BE55C36E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AB1DC08-CB41-4F4E-B255-F4AC2506C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zh-TW" altLang="en-US" sz="2800" dirty="0">
                <a:solidFill>
                  <a:schemeClr val="bg1">
                    <a:lumMod val="65000"/>
                  </a:schemeClr>
                </a:solidFill>
              </a:rPr>
              <a:t>教材內容、教學活動等面向撰寫</a:t>
            </a:r>
            <a:r>
              <a:rPr lang="en-US" altLang="zh-TW" sz="2800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A847EFE-DDA1-4E88-A8D9-DFF7F9C9A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8"/>
            <a:ext cx="8229600" cy="574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884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E049743-4AC2-4200-ACC3-3BE55C36E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AB1DC08-CB41-4F4E-B255-F4AC2506C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zh-TW" altLang="en-US" sz="3200" dirty="0">
                <a:solidFill>
                  <a:schemeClr val="bg1">
                    <a:lumMod val="65000"/>
                  </a:schemeClr>
                </a:solidFill>
              </a:rPr>
              <a:t>學生學習成果、學生學習表現分析等</a:t>
            </a:r>
            <a:r>
              <a:rPr lang="en-US" altLang="zh-TW" sz="3200" dirty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zh-TW" altLang="en-US" sz="1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B3765D5-0D6C-4B72-9839-4316151DF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274638"/>
            <a:ext cx="8229600" cy="574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479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E049743-4AC2-4200-ACC3-3BE55C36E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AB1DC08-CB41-4F4E-B255-F4AC2506C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zh-TW" altLang="en-US" sz="3200" dirty="0">
                <a:solidFill>
                  <a:schemeClr val="bg1">
                    <a:lumMod val="65000"/>
                  </a:schemeClr>
                </a:solidFill>
              </a:rPr>
              <a:t>教師社群運作機制、課程方案修正之內涵</a:t>
            </a:r>
            <a:r>
              <a:rPr lang="en-US" altLang="zh-TW" sz="3200" dirty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zh-TW" altLang="en-US" sz="1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7148949-E57A-41EC-8F07-EA0609638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8"/>
            <a:ext cx="8229600" cy="574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220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DB27B7-10C1-4D8A-9B32-425FD5EE5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51F3E355-50DF-48DF-9660-4B502C4EC7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74638"/>
            <a:ext cx="8229600" cy="5749089"/>
          </a:xfrm>
        </p:spPr>
      </p:pic>
    </p:spTree>
    <p:extLst>
      <p:ext uri="{BB962C8B-B14F-4D97-AF65-F5344CB8AC3E}">
        <p14:creationId xmlns:p14="http://schemas.microsoft.com/office/powerpoint/2010/main" val="3429176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67</Words>
  <Application>Microsoft Office PowerPoint</Application>
  <PresentationFormat>如螢幕大小 (4:3)</PresentationFormat>
  <Paragraphs>9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1" baseType="lpstr">
      <vt:lpstr>標楷體</vt:lpstr>
      <vt:lpstr>Arial</vt:lpstr>
      <vt:lpstr>Calibri</vt:lpstr>
      <vt:lpstr>Office 佈景主題</vt:lpstr>
      <vt:lpstr>政府正在推動 [消除對婦女一切形式歧視公約]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高雄市立民族國中 108學年度第一學期班親會</dc:title>
  <dc:creator>tubabear 莊</dc:creator>
  <cp:lastModifiedBy>Administrator</cp:lastModifiedBy>
  <cp:revision>38</cp:revision>
  <dcterms:created xsi:type="dcterms:W3CDTF">2019-09-07T15:05:10Z</dcterms:created>
  <dcterms:modified xsi:type="dcterms:W3CDTF">2024-11-19T01:31:28Z</dcterms:modified>
</cp:coreProperties>
</file>